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6" r:id="rId2"/>
    <p:sldId id="258" r:id="rId3"/>
    <p:sldId id="259" r:id="rId4"/>
    <p:sldId id="2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9E6C84-0A50-4538-B499-C2FC47436D0B}" v="466" dt="2019-03-08T13:49:50.288"/>
    <p1510:client id="{209AE78B-A4CA-1834-6AB4-E293FD22A521}" v="1" dt="2019-03-18T13:45:36.4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slide" Target="slides/slide4.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os Kalochoritis" userId="S::yv003252@live.reading.ac.uk::5803e64d-a3d4-4766-bf8c-f749c5c42021" providerId="AD" clId="Web-{209AE78B-A4CA-1834-6AB4-E293FD22A521}"/>
    <pc:docChg chg="modSld">
      <pc:chgData name="Marios Kalochoritis" userId="S::yv003252@live.reading.ac.uk::5803e64d-a3d4-4766-bf8c-f749c5c42021" providerId="AD" clId="Web-{209AE78B-A4CA-1834-6AB4-E293FD22A521}" dt="2019-03-18T13:45:36.401" v="1" actId="1076"/>
      <pc:docMkLst>
        <pc:docMk/>
      </pc:docMkLst>
      <pc:sldChg chg="modSp">
        <pc:chgData name="Marios Kalochoritis" userId="S::yv003252@live.reading.ac.uk::5803e64d-a3d4-4766-bf8c-f749c5c42021" providerId="AD" clId="Web-{209AE78B-A4CA-1834-6AB4-E293FD22A521}" dt="2019-03-18T13:45:36.401" v="1" actId="1076"/>
        <pc:sldMkLst>
          <pc:docMk/>
          <pc:sldMk cId="583074287" sldId="258"/>
        </pc:sldMkLst>
        <pc:spChg chg="mod">
          <ac:chgData name="Marios Kalochoritis" userId="S::yv003252@live.reading.ac.uk::5803e64d-a3d4-4766-bf8c-f749c5c42021" providerId="AD" clId="Web-{209AE78B-A4CA-1834-6AB4-E293FD22A521}" dt="2019-03-18T13:45:36.401" v="1" actId="1076"/>
          <ac:spMkLst>
            <pc:docMk/>
            <pc:sldMk cId="583074287" sldId="258"/>
            <ac:spMk id="2" creationId="{00000000-0000-0000-0000-000000000000}"/>
          </ac:spMkLst>
        </pc:spChg>
      </pc:sldChg>
    </pc:docChg>
  </pc:docChgLst>
  <pc:docChgLst>
    <pc:chgData name="Arek Jaworski" userId="S::nh022137@live.reading.ac.uk::d2601ce5-e1ad-492d-94c9-17235c035755" providerId="AD" clId="Web-{A49E6C84-0A50-4538-B499-C2FC47436D0B}"/>
    <pc:docChg chg="addSld delSld modSld">
      <pc:chgData name="Arek Jaworski" userId="S::nh022137@live.reading.ac.uk::d2601ce5-e1ad-492d-94c9-17235c035755" providerId="AD" clId="Web-{A49E6C84-0A50-4538-B499-C2FC47436D0B}" dt="2019-03-08T13:49:50.288" v="1444" actId="1076"/>
      <pc:docMkLst>
        <pc:docMk/>
      </pc:docMkLst>
      <pc:sldChg chg="addSp delSp modSp mod setBg setClrOvrMap delDesignElem">
        <pc:chgData name="Arek Jaworski" userId="S::nh022137@live.reading.ac.uk::d2601ce5-e1ad-492d-94c9-17235c035755" providerId="AD" clId="Web-{A49E6C84-0A50-4538-B499-C2FC47436D0B}" dt="2019-03-08T13:47:54.148" v="1401" actId="1076"/>
        <pc:sldMkLst>
          <pc:docMk/>
          <pc:sldMk cId="109857222" sldId="256"/>
        </pc:sldMkLst>
        <pc:spChg chg="mod ord">
          <ac:chgData name="Arek Jaworski" userId="S::nh022137@live.reading.ac.uk::d2601ce5-e1ad-492d-94c9-17235c035755" providerId="AD" clId="Web-{A49E6C84-0A50-4538-B499-C2FC47436D0B}" dt="2019-03-08T13:47:54.148" v="1401" actId="1076"/>
          <ac:spMkLst>
            <pc:docMk/>
            <pc:sldMk cId="109857222" sldId="256"/>
            <ac:spMk id="2" creationId="{00000000-0000-0000-0000-000000000000}"/>
          </ac:spMkLst>
        </pc:spChg>
        <pc:spChg chg="mod">
          <ac:chgData name="Arek Jaworski" userId="S::nh022137@live.reading.ac.uk::d2601ce5-e1ad-492d-94c9-17235c035755" providerId="AD" clId="Web-{A49E6C84-0A50-4538-B499-C2FC47436D0B}" dt="2019-03-08T13:42:40.911" v="907" actId="20577"/>
          <ac:spMkLst>
            <pc:docMk/>
            <pc:sldMk cId="109857222" sldId="256"/>
            <ac:spMk id="3" creationId="{00000000-0000-0000-0000-000000000000}"/>
          </ac:spMkLst>
        </pc:spChg>
        <pc:spChg chg="add">
          <ac:chgData name="Arek Jaworski" userId="S::nh022137@live.reading.ac.uk::d2601ce5-e1ad-492d-94c9-17235c035755" providerId="AD" clId="Web-{A49E6C84-0A50-4538-B499-C2FC47436D0B}" dt="2019-03-08T12:59:51.601" v="2"/>
          <ac:spMkLst>
            <pc:docMk/>
            <pc:sldMk cId="109857222" sldId="256"/>
            <ac:spMk id="5" creationId="{E2FE3A7B-DDFF-4F81-8AAE-11D96D138C0D}"/>
          </ac:spMkLst>
        </pc:spChg>
        <pc:spChg chg="add">
          <ac:chgData name="Arek Jaworski" userId="S::nh022137@live.reading.ac.uk::d2601ce5-e1ad-492d-94c9-17235c035755" providerId="AD" clId="Web-{A49E6C84-0A50-4538-B499-C2FC47436D0B}" dt="2019-03-08T12:59:51.601" v="2"/>
          <ac:spMkLst>
            <pc:docMk/>
            <pc:sldMk cId="109857222" sldId="256"/>
            <ac:spMk id="6" creationId="{69825ADD-F95C-4747-9B41-5DB21C28E6D2}"/>
          </ac:spMkLst>
        </pc:spChg>
        <pc:spChg chg="add">
          <ac:chgData name="Arek Jaworski" userId="S::nh022137@live.reading.ac.uk::d2601ce5-e1ad-492d-94c9-17235c035755" providerId="AD" clId="Web-{A49E6C84-0A50-4538-B499-C2FC47436D0B}" dt="2019-03-08T12:59:51.601" v="2"/>
          <ac:spMkLst>
            <pc:docMk/>
            <pc:sldMk cId="109857222" sldId="256"/>
            <ac:spMk id="7" creationId="{86791A8E-B2BA-467D-BB87-8CFBFB13AF9F}"/>
          </ac:spMkLst>
        </pc:spChg>
        <pc:spChg chg="add del">
          <ac:chgData name="Arek Jaworski" userId="S::nh022137@live.reading.ac.uk::d2601ce5-e1ad-492d-94c9-17235c035755" providerId="AD" clId="Web-{A49E6C84-0A50-4538-B499-C2FC47436D0B}" dt="2019-03-08T12:59:51.507" v="1"/>
          <ac:spMkLst>
            <pc:docMk/>
            <pc:sldMk cId="109857222" sldId="256"/>
            <ac:spMk id="8" creationId="{1E24A02E-5FD2-428E-A1E4-FDF96B0B6CE8}"/>
          </ac:spMkLst>
        </pc:spChg>
        <pc:spChg chg="add del">
          <ac:chgData name="Arek Jaworski" userId="S::nh022137@live.reading.ac.uk::d2601ce5-e1ad-492d-94c9-17235c035755" providerId="AD" clId="Web-{A49E6C84-0A50-4538-B499-C2FC47436D0B}" dt="2019-03-08T13:00:07.273" v="5"/>
          <ac:spMkLst>
            <pc:docMk/>
            <pc:sldMk cId="109857222" sldId="256"/>
            <ac:spMk id="9" creationId="{7C7E1896-2992-48D4-85AC-95AB8AB147EA}"/>
          </ac:spMkLst>
        </pc:spChg>
        <pc:spChg chg="add del">
          <ac:chgData name="Arek Jaworski" userId="S::nh022137@live.reading.ac.uk::d2601ce5-e1ad-492d-94c9-17235c035755" providerId="AD" clId="Web-{A49E6C84-0A50-4538-B499-C2FC47436D0B}" dt="2019-03-08T12:59:51.507" v="1"/>
          <ac:spMkLst>
            <pc:docMk/>
            <pc:sldMk cId="109857222" sldId="256"/>
            <ac:spMk id="10" creationId="{2808B93E-0C39-407B-943D-71F2BAFB4CB4}"/>
          </ac:spMkLst>
        </pc:spChg>
        <pc:spChg chg="add del">
          <ac:chgData name="Arek Jaworski" userId="S::nh022137@live.reading.ac.uk::d2601ce5-e1ad-492d-94c9-17235c035755" providerId="AD" clId="Web-{A49E6C84-0A50-4538-B499-C2FC47436D0B}" dt="2019-03-08T13:00:07.273" v="5"/>
          <ac:spMkLst>
            <pc:docMk/>
            <pc:sldMk cId="109857222" sldId="256"/>
            <ac:spMk id="11" creationId="{2808B93E-0C39-407B-943D-71F2BAFB4CB4}"/>
          </ac:spMkLst>
        </pc:spChg>
        <pc:spChg chg="add del">
          <ac:chgData name="Arek Jaworski" userId="S::nh022137@live.reading.ac.uk::d2601ce5-e1ad-492d-94c9-17235c035755" providerId="AD" clId="Web-{A49E6C84-0A50-4538-B499-C2FC47436D0B}" dt="2019-03-08T12:59:51.507" v="1"/>
          <ac:spMkLst>
            <pc:docMk/>
            <pc:sldMk cId="109857222" sldId="256"/>
            <ac:spMk id="12" creationId="{7C7E1896-2992-48D4-85AC-95AB8AB147EA}"/>
          </ac:spMkLst>
        </pc:spChg>
        <pc:spChg chg="add del">
          <ac:chgData name="Arek Jaworski" userId="S::nh022137@live.reading.ac.uk::d2601ce5-e1ad-492d-94c9-17235c035755" providerId="AD" clId="Web-{A49E6C84-0A50-4538-B499-C2FC47436D0B}" dt="2019-03-08T13:00:10.210" v="7"/>
          <ac:spMkLst>
            <pc:docMk/>
            <pc:sldMk cId="109857222" sldId="256"/>
            <ac:spMk id="13" creationId="{1E8DBE92-2331-4285-8226-D398190D3E38}"/>
          </ac:spMkLst>
        </pc:spChg>
        <pc:spChg chg="add del">
          <ac:chgData name="Arek Jaworski" userId="S::nh022137@live.reading.ac.uk::d2601ce5-e1ad-492d-94c9-17235c035755" providerId="AD" clId="Web-{A49E6C84-0A50-4538-B499-C2FC47436D0B}" dt="2019-03-08T13:00:10.210" v="7"/>
          <ac:spMkLst>
            <pc:docMk/>
            <pc:sldMk cId="109857222" sldId="256"/>
            <ac:spMk id="14" creationId="{AD6F6937-3B5A-4391-9F37-58A571B362A9}"/>
          </ac:spMkLst>
        </pc:spChg>
        <pc:spChg chg="add del">
          <ac:chgData name="Arek Jaworski" userId="S::nh022137@live.reading.ac.uk::d2601ce5-e1ad-492d-94c9-17235c035755" providerId="AD" clId="Web-{A49E6C84-0A50-4538-B499-C2FC47436D0B}" dt="2019-03-08T13:00:10.210" v="7"/>
          <ac:spMkLst>
            <pc:docMk/>
            <pc:sldMk cId="109857222" sldId="256"/>
            <ac:spMk id="15" creationId="{C962AC3C-FEB4-4C6A-8CA6-D570CD0098A9}"/>
          </ac:spMkLst>
        </pc:spChg>
        <pc:spChg chg="add">
          <ac:chgData name="Arek Jaworski" userId="S::nh022137@live.reading.ac.uk::d2601ce5-e1ad-492d-94c9-17235c035755" providerId="AD" clId="Web-{A49E6C84-0A50-4538-B499-C2FC47436D0B}" dt="2019-03-08T13:00:10.304" v="8"/>
          <ac:spMkLst>
            <pc:docMk/>
            <pc:sldMk cId="109857222" sldId="256"/>
            <ac:spMk id="16" creationId="{0F365137-23F7-40ED-B9B3-94FE3D10D14D}"/>
          </ac:spMkLst>
        </pc:spChg>
        <pc:picChg chg="add del mod">
          <ac:chgData name="Arek Jaworski" userId="S::nh022137@live.reading.ac.uk::d2601ce5-e1ad-492d-94c9-17235c035755" providerId="AD" clId="Web-{A49E6C84-0A50-4538-B499-C2FC47436D0B}" dt="2019-03-08T13:04:03.961" v="96"/>
          <ac:picMkLst>
            <pc:docMk/>
            <pc:sldMk cId="109857222" sldId="256"/>
            <ac:picMk id="4" creationId="{E1A3930E-231D-43D5-A1BF-41DE3BF32B11}"/>
          </ac:picMkLst>
        </pc:picChg>
        <pc:picChg chg="add del mod">
          <ac:chgData name="Arek Jaworski" userId="S::nh022137@live.reading.ac.uk::d2601ce5-e1ad-492d-94c9-17235c035755" providerId="AD" clId="Web-{A49E6C84-0A50-4538-B499-C2FC47436D0B}" dt="2019-03-08T13:04:23.852" v="103"/>
          <ac:picMkLst>
            <pc:docMk/>
            <pc:sldMk cId="109857222" sldId="256"/>
            <ac:picMk id="19" creationId="{FD7EC99F-2FE3-444A-A80A-0383D1BC2F3F}"/>
          </ac:picMkLst>
        </pc:picChg>
        <pc:cxnChg chg="add">
          <ac:chgData name="Arek Jaworski" userId="S::nh022137@live.reading.ac.uk::d2601ce5-e1ad-492d-94c9-17235c035755" providerId="AD" clId="Web-{A49E6C84-0A50-4538-B499-C2FC47436D0B}" dt="2019-03-08T13:00:10.304" v="8"/>
          <ac:cxnSpMkLst>
            <pc:docMk/>
            <pc:sldMk cId="109857222" sldId="256"/>
            <ac:cxnSpMk id="17" creationId="{07BC4E14-913C-46C0-ABF7-BDDAEC08A367}"/>
          </ac:cxnSpMkLst>
        </pc:cxnChg>
      </pc:sldChg>
      <pc:sldChg chg="addSp delSp modSp new">
        <pc:chgData name="Arek Jaworski" userId="S::nh022137@live.reading.ac.uk::d2601ce5-e1ad-492d-94c9-17235c035755" providerId="AD" clId="Web-{A49E6C84-0A50-4538-B499-C2FC47436D0B}" dt="2019-03-08T13:42:30.458" v="903" actId="1076"/>
        <pc:sldMkLst>
          <pc:docMk/>
          <pc:sldMk cId="3932646566" sldId="257"/>
        </pc:sldMkLst>
        <pc:spChg chg="del">
          <ac:chgData name="Arek Jaworski" userId="S::nh022137@live.reading.ac.uk::d2601ce5-e1ad-492d-94c9-17235c035755" providerId="AD" clId="Web-{A49E6C84-0A50-4538-B499-C2FC47436D0B}" dt="2019-03-08T13:31:17.610" v="572"/>
          <ac:spMkLst>
            <pc:docMk/>
            <pc:sldMk cId="3932646566" sldId="257"/>
            <ac:spMk id="2" creationId="{76ECCC16-0CAD-4AC7-AF17-76EB8B98C752}"/>
          </ac:spMkLst>
        </pc:spChg>
        <pc:spChg chg="del">
          <ac:chgData name="Arek Jaworski" userId="S::nh022137@live.reading.ac.uk::d2601ce5-e1ad-492d-94c9-17235c035755" providerId="AD" clId="Web-{A49E6C84-0A50-4538-B499-C2FC47436D0B}" dt="2019-03-08T13:21:21.029" v="104"/>
          <ac:spMkLst>
            <pc:docMk/>
            <pc:sldMk cId="3932646566" sldId="257"/>
            <ac:spMk id="3" creationId="{B00B89CD-B755-4E5F-B57C-2E9676826715}"/>
          </ac:spMkLst>
        </pc:spChg>
        <pc:spChg chg="mod">
          <ac:chgData name="Arek Jaworski" userId="S::nh022137@live.reading.ac.uk::d2601ce5-e1ad-492d-94c9-17235c035755" providerId="AD" clId="Web-{A49E6C84-0A50-4538-B499-C2FC47436D0B}" dt="2019-03-08T13:42:20.114" v="881" actId="1076"/>
          <ac:spMkLst>
            <pc:docMk/>
            <pc:sldMk cId="3932646566" sldId="257"/>
            <ac:spMk id="4" creationId="{F5385380-AFB7-4A08-9AD9-4CD1B6D56DB7}"/>
          </ac:spMkLst>
        </pc:spChg>
        <pc:spChg chg="add mod">
          <ac:chgData name="Arek Jaworski" userId="S::nh022137@live.reading.ac.uk::d2601ce5-e1ad-492d-94c9-17235c035755" providerId="AD" clId="Web-{A49E6C84-0A50-4538-B499-C2FC47436D0B}" dt="2019-03-08T13:42:20.145" v="883" actId="1076"/>
          <ac:spMkLst>
            <pc:docMk/>
            <pc:sldMk cId="3932646566" sldId="257"/>
            <ac:spMk id="10" creationId="{22371E71-F9A2-4F20-80D9-061D35C71CB1}"/>
          </ac:spMkLst>
        </pc:spChg>
        <pc:spChg chg="add mod">
          <ac:chgData name="Arek Jaworski" userId="S::nh022137@live.reading.ac.uk::d2601ce5-e1ad-492d-94c9-17235c035755" providerId="AD" clId="Web-{A49E6C84-0A50-4538-B499-C2FC47436D0B}" dt="2019-03-08T13:42:20.176" v="885" actId="1076"/>
          <ac:spMkLst>
            <pc:docMk/>
            <pc:sldMk cId="3932646566" sldId="257"/>
            <ac:spMk id="16" creationId="{29F3DBDD-907A-47E0-A32D-45434B7A29CA}"/>
          </ac:spMkLst>
        </pc:spChg>
        <pc:spChg chg="add mod">
          <ac:chgData name="Arek Jaworski" userId="S::nh022137@live.reading.ac.uk::d2601ce5-e1ad-492d-94c9-17235c035755" providerId="AD" clId="Web-{A49E6C84-0A50-4538-B499-C2FC47436D0B}" dt="2019-03-08T13:42:20.208" v="887" actId="1076"/>
          <ac:spMkLst>
            <pc:docMk/>
            <pc:sldMk cId="3932646566" sldId="257"/>
            <ac:spMk id="22" creationId="{6E1561BD-485A-41E7-81FA-75163E96597F}"/>
          </ac:spMkLst>
        </pc:spChg>
        <pc:spChg chg="add mod">
          <ac:chgData name="Arek Jaworski" userId="S::nh022137@live.reading.ac.uk::d2601ce5-e1ad-492d-94c9-17235c035755" providerId="AD" clId="Web-{A49E6C84-0A50-4538-B499-C2FC47436D0B}" dt="2019-03-08T13:42:20.270" v="890" actId="1076"/>
          <ac:spMkLst>
            <pc:docMk/>
            <pc:sldMk cId="3932646566" sldId="257"/>
            <ac:spMk id="28" creationId="{1F3F10F3-BB3A-49B1-B15F-59F07B54DE4B}"/>
          </ac:spMkLst>
        </pc:spChg>
        <pc:spChg chg="add mod">
          <ac:chgData name="Arek Jaworski" userId="S::nh022137@live.reading.ac.uk::d2601ce5-e1ad-492d-94c9-17235c035755" providerId="AD" clId="Web-{A49E6C84-0A50-4538-B499-C2FC47436D0B}" dt="2019-03-08T13:42:20.286" v="891" actId="1076"/>
          <ac:spMkLst>
            <pc:docMk/>
            <pc:sldMk cId="3932646566" sldId="257"/>
            <ac:spMk id="30" creationId="{B3D30B11-6405-4EE7-9276-B9AB7358049C}"/>
          </ac:spMkLst>
        </pc:spChg>
        <pc:spChg chg="add mod">
          <ac:chgData name="Arek Jaworski" userId="S::nh022137@live.reading.ac.uk::d2601ce5-e1ad-492d-94c9-17235c035755" providerId="AD" clId="Web-{A49E6C84-0A50-4538-B499-C2FC47436D0B}" dt="2019-03-08T13:42:20.333" v="893" actId="1076"/>
          <ac:spMkLst>
            <pc:docMk/>
            <pc:sldMk cId="3932646566" sldId="257"/>
            <ac:spMk id="33" creationId="{7D0FAFE8-FDFB-41DD-8490-CB194D321873}"/>
          </ac:spMkLst>
        </pc:spChg>
        <pc:spChg chg="add mod">
          <ac:chgData name="Arek Jaworski" userId="S::nh022137@live.reading.ac.uk::d2601ce5-e1ad-492d-94c9-17235c035755" providerId="AD" clId="Web-{A49E6C84-0A50-4538-B499-C2FC47436D0B}" dt="2019-03-08T13:42:20.348" v="894" actId="1076"/>
          <ac:spMkLst>
            <pc:docMk/>
            <pc:sldMk cId="3932646566" sldId="257"/>
            <ac:spMk id="34" creationId="{75AAFA6D-8BB9-466D-992F-5197672ABA98}"/>
          </ac:spMkLst>
        </pc:spChg>
        <pc:spChg chg="add mod">
          <ac:chgData name="Arek Jaworski" userId="S::nh022137@live.reading.ac.uk::d2601ce5-e1ad-492d-94c9-17235c035755" providerId="AD" clId="Web-{A49E6C84-0A50-4538-B499-C2FC47436D0B}" dt="2019-03-08T13:42:20.348" v="895" actId="1076"/>
          <ac:spMkLst>
            <pc:docMk/>
            <pc:sldMk cId="3932646566" sldId="257"/>
            <ac:spMk id="35" creationId="{17142468-59A9-4817-B21F-1BC3DED33247}"/>
          </ac:spMkLst>
        </pc:spChg>
        <pc:spChg chg="add mod">
          <ac:chgData name="Arek Jaworski" userId="S::nh022137@live.reading.ac.uk::d2601ce5-e1ad-492d-94c9-17235c035755" providerId="AD" clId="Web-{A49E6C84-0A50-4538-B499-C2FC47436D0B}" dt="2019-03-08T13:42:20.364" v="896" actId="1076"/>
          <ac:spMkLst>
            <pc:docMk/>
            <pc:sldMk cId="3932646566" sldId="257"/>
            <ac:spMk id="36" creationId="{4ABFA61E-DA07-4811-BFF9-ACAC4FCC0EC0}"/>
          </ac:spMkLst>
        </pc:spChg>
        <pc:spChg chg="add mod">
          <ac:chgData name="Arek Jaworski" userId="S::nh022137@live.reading.ac.uk::d2601ce5-e1ad-492d-94c9-17235c035755" providerId="AD" clId="Web-{A49E6C84-0A50-4538-B499-C2FC47436D0B}" dt="2019-03-08T13:42:20.379" v="897" actId="1076"/>
          <ac:spMkLst>
            <pc:docMk/>
            <pc:sldMk cId="3932646566" sldId="257"/>
            <ac:spMk id="37" creationId="{E0EC4772-A244-4C11-B344-60399C14CD0D}"/>
          </ac:spMkLst>
        </pc:spChg>
        <pc:spChg chg="add mod">
          <ac:chgData name="Arek Jaworski" userId="S::nh022137@live.reading.ac.uk::d2601ce5-e1ad-492d-94c9-17235c035755" providerId="AD" clId="Web-{A49E6C84-0A50-4538-B499-C2FC47436D0B}" dt="2019-03-08T13:42:20.395" v="898" actId="1076"/>
          <ac:spMkLst>
            <pc:docMk/>
            <pc:sldMk cId="3932646566" sldId="257"/>
            <ac:spMk id="38" creationId="{B4C328F8-7B74-48B8-9DB2-95344B4D5FCA}"/>
          </ac:spMkLst>
        </pc:spChg>
        <pc:spChg chg="add mod">
          <ac:chgData name="Arek Jaworski" userId="S::nh022137@live.reading.ac.uk::d2601ce5-e1ad-492d-94c9-17235c035755" providerId="AD" clId="Web-{A49E6C84-0A50-4538-B499-C2FC47436D0B}" dt="2019-03-08T13:42:20.411" v="899" actId="1076"/>
          <ac:spMkLst>
            <pc:docMk/>
            <pc:sldMk cId="3932646566" sldId="257"/>
            <ac:spMk id="39" creationId="{B713A209-30EB-4B70-A8EA-18D7D5266311}"/>
          </ac:spMkLst>
        </pc:spChg>
        <pc:spChg chg="add del mod">
          <ac:chgData name="Arek Jaworski" userId="S::nh022137@live.reading.ac.uk::d2601ce5-e1ad-492d-94c9-17235c035755" providerId="AD" clId="Web-{A49E6C84-0A50-4538-B499-C2FC47436D0B}" dt="2019-03-08T13:42:30.458" v="903" actId="1076"/>
          <ac:spMkLst>
            <pc:docMk/>
            <pc:sldMk cId="3932646566" sldId="257"/>
            <ac:spMk id="41" creationId="{071212D2-781B-437E-A13A-216DA9D71EE5}"/>
          </ac:spMkLst>
        </pc:spChg>
        <pc:picChg chg="add mod ord modCrop">
          <ac:chgData name="Arek Jaworski" userId="S::nh022137@live.reading.ac.uk::d2601ce5-e1ad-492d-94c9-17235c035755" providerId="AD" clId="Web-{A49E6C84-0A50-4538-B499-C2FC47436D0B}" dt="2019-03-08T13:42:20.098" v="880" actId="1076"/>
          <ac:picMkLst>
            <pc:docMk/>
            <pc:sldMk cId="3932646566" sldId="257"/>
            <ac:picMk id="5" creationId="{89DD0CFF-20AC-4C65-BB46-07721BC53D1D}"/>
          </ac:picMkLst>
        </pc:picChg>
        <pc:picChg chg="add mod">
          <ac:chgData name="Arek Jaworski" userId="S::nh022137@live.reading.ac.uk::d2601ce5-e1ad-492d-94c9-17235c035755" providerId="AD" clId="Web-{A49E6C84-0A50-4538-B499-C2FC47436D0B}" dt="2019-03-08T13:42:20.129" v="882" actId="1076"/>
          <ac:picMkLst>
            <pc:docMk/>
            <pc:sldMk cId="3932646566" sldId="257"/>
            <ac:picMk id="8" creationId="{B53E7B0F-CD00-4413-AB52-5EFDCA5DEF04}"/>
          </ac:picMkLst>
        </pc:picChg>
        <pc:picChg chg="add mod">
          <ac:chgData name="Arek Jaworski" userId="S::nh022137@live.reading.ac.uk::d2601ce5-e1ad-492d-94c9-17235c035755" providerId="AD" clId="Web-{A49E6C84-0A50-4538-B499-C2FC47436D0B}" dt="2019-03-08T13:42:20.161" v="884" actId="1076"/>
          <ac:picMkLst>
            <pc:docMk/>
            <pc:sldMk cId="3932646566" sldId="257"/>
            <ac:picMk id="12" creationId="{7EA51FF3-F7CA-4AF8-BC65-9807E21F57AE}"/>
          </ac:picMkLst>
        </pc:picChg>
        <pc:picChg chg="add del">
          <ac:chgData name="Arek Jaworski" userId="S::nh022137@live.reading.ac.uk::d2601ce5-e1ad-492d-94c9-17235c035755" providerId="AD" clId="Web-{A49E6C84-0A50-4538-B499-C2FC47436D0B}" dt="2019-03-08T13:31:31.751" v="590"/>
          <ac:picMkLst>
            <pc:docMk/>
            <pc:sldMk cId="3932646566" sldId="257"/>
            <ac:picMk id="14" creationId="{883D2FE4-57D7-4A9D-A99F-B32A47629AF1}"/>
          </ac:picMkLst>
        </pc:picChg>
        <pc:picChg chg="add mod">
          <ac:chgData name="Arek Jaworski" userId="S::nh022137@live.reading.ac.uk::d2601ce5-e1ad-492d-94c9-17235c035755" providerId="AD" clId="Web-{A49E6C84-0A50-4538-B499-C2FC47436D0B}" dt="2019-03-08T13:42:20.192" v="886" actId="1076"/>
          <ac:picMkLst>
            <pc:docMk/>
            <pc:sldMk cId="3932646566" sldId="257"/>
            <ac:picMk id="18" creationId="{5DC491A3-25EF-45A5-A30F-FBBA36485AED}"/>
          </ac:picMkLst>
        </pc:picChg>
        <pc:picChg chg="add del">
          <ac:chgData name="Arek Jaworski" userId="S::nh022137@live.reading.ac.uk::d2601ce5-e1ad-492d-94c9-17235c035755" providerId="AD" clId="Web-{A49E6C84-0A50-4538-B499-C2FC47436D0B}" dt="2019-03-08T13:32:38.908" v="619"/>
          <ac:picMkLst>
            <pc:docMk/>
            <pc:sldMk cId="3932646566" sldId="257"/>
            <ac:picMk id="20" creationId="{8657F286-7ABA-430A-A724-8DA51AB7B700}"/>
          </ac:picMkLst>
        </pc:picChg>
        <pc:picChg chg="add mod">
          <ac:chgData name="Arek Jaworski" userId="S::nh022137@live.reading.ac.uk::d2601ce5-e1ad-492d-94c9-17235c035755" providerId="AD" clId="Web-{A49E6C84-0A50-4538-B499-C2FC47436D0B}" dt="2019-03-08T13:42:20.223" v="888" actId="1076"/>
          <ac:picMkLst>
            <pc:docMk/>
            <pc:sldMk cId="3932646566" sldId="257"/>
            <ac:picMk id="24" creationId="{6858A773-42C6-402A-AF60-FD1E4FA8DE37}"/>
          </ac:picMkLst>
        </pc:picChg>
        <pc:picChg chg="add mod">
          <ac:chgData name="Arek Jaworski" userId="S::nh022137@live.reading.ac.uk::d2601ce5-e1ad-492d-94c9-17235c035755" providerId="AD" clId="Web-{A49E6C84-0A50-4538-B499-C2FC47436D0B}" dt="2019-03-08T13:42:20.255" v="889" actId="1076"/>
          <ac:picMkLst>
            <pc:docMk/>
            <pc:sldMk cId="3932646566" sldId="257"/>
            <ac:picMk id="26" creationId="{A14B89F7-99E5-4120-B069-2CC0F62DA1A8}"/>
          </ac:picMkLst>
        </pc:picChg>
        <pc:picChg chg="add mod modCrop">
          <ac:chgData name="Arek Jaworski" userId="S::nh022137@live.reading.ac.uk::d2601ce5-e1ad-492d-94c9-17235c035755" providerId="AD" clId="Web-{A49E6C84-0A50-4538-B499-C2FC47436D0B}" dt="2019-03-08T13:42:20.317" v="892" actId="1076"/>
          <ac:picMkLst>
            <pc:docMk/>
            <pc:sldMk cId="3932646566" sldId="257"/>
            <ac:picMk id="31" creationId="{931BAA26-237F-4A02-96D8-B9755B983165}"/>
          </ac:picMkLst>
        </pc:picChg>
      </pc:sldChg>
      <pc:sldChg chg="addSp delSp modSp add del mod replId setBg setClrOvrMap">
        <pc:chgData name="Arek Jaworski" userId="S::nh022137@live.reading.ac.uk::d2601ce5-e1ad-492d-94c9-17235c035755" providerId="AD" clId="Web-{A49E6C84-0A50-4538-B499-C2FC47436D0B}" dt="2019-03-08T13:49:50.288" v="1444" actId="1076"/>
        <pc:sldMkLst>
          <pc:docMk/>
          <pc:sldMk cId="583074287" sldId="258"/>
        </pc:sldMkLst>
        <pc:spChg chg="add del mod ord">
          <ac:chgData name="Arek Jaworski" userId="S::nh022137@live.reading.ac.uk::d2601ce5-e1ad-492d-94c9-17235c035755" providerId="AD" clId="Web-{A49E6C84-0A50-4538-B499-C2FC47436D0B}" dt="2019-03-08T13:42:35.255" v="904" actId="20577"/>
          <ac:spMkLst>
            <pc:docMk/>
            <pc:sldMk cId="583074287" sldId="258"/>
            <ac:spMk id="2" creationId="{00000000-0000-0000-0000-000000000000}"/>
          </ac:spMkLst>
        </pc:spChg>
        <pc:spChg chg="del mod">
          <ac:chgData name="Arek Jaworski" userId="S::nh022137@live.reading.ac.uk::d2601ce5-e1ad-492d-94c9-17235c035755" providerId="AD" clId="Web-{A49E6C84-0A50-4538-B499-C2FC47436D0B}" dt="2019-03-08T13:01:55.289" v="59"/>
          <ac:spMkLst>
            <pc:docMk/>
            <pc:sldMk cId="583074287" sldId="258"/>
            <ac:spMk id="3" creationId="{00000000-0000-0000-0000-000000000000}"/>
          </ac:spMkLst>
        </pc:spChg>
        <pc:spChg chg="add del mod">
          <ac:chgData name="Arek Jaworski" userId="S::nh022137@live.reading.ac.uk::d2601ce5-e1ad-492d-94c9-17235c035755" providerId="AD" clId="Web-{A49E6C84-0A50-4538-B499-C2FC47436D0B}" dt="2019-03-08T13:01:53.304" v="58"/>
          <ac:spMkLst>
            <pc:docMk/>
            <pc:sldMk cId="583074287" sldId="258"/>
            <ac:spMk id="5" creationId="{3DE74B5A-A688-4497-92EC-BAF0B31BB390}"/>
          </ac:spMkLst>
        </pc:spChg>
        <pc:spChg chg="add del">
          <ac:chgData name="Arek Jaworski" userId="S::nh022137@live.reading.ac.uk::d2601ce5-e1ad-492d-94c9-17235c035755" providerId="AD" clId="Web-{A49E6C84-0A50-4538-B499-C2FC47436D0B}" dt="2019-03-08T13:42:00.707" v="876"/>
          <ac:spMkLst>
            <pc:docMk/>
            <pc:sldMk cId="583074287" sldId="258"/>
            <ac:spMk id="6" creationId="{A871FDF0-0B51-452B-937B-111AA8BBA9FB}"/>
          </ac:spMkLst>
        </pc:spChg>
        <pc:spChg chg="add mod">
          <ac:chgData name="Arek Jaworski" userId="S::nh022137@live.reading.ac.uk::d2601ce5-e1ad-492d-94c9-17235c035755" providerId="AD" clId="Web-{A49E6C84-0A50-4538-B499-C2FC47436D0B}" dt="2019-03-08T13:49:50.288" v="1444" actId="1076"/>
          <ac:spMkLst>
            <pc:docMk/>
            <pc:sldMk cId="583074287" sldId="258"/>
            <ac:spMk id="7" creationId="{F90DB159-22BF-4627-8A46-0D573FCC2604}"/>
          </ac:spMkLst>
        </pc:spChg>
        <pc:spChg chg="add del">
          <ac:chgData name="Arek Jaworski" userId="S::nh022137@live.reading.ac.uk::d2601ce5-e1ad-492d-94c9-17235c035755" providerId="AD" clId="Web-{A49E6C84-0A50-4538-B499-C2FC47436D0B}" dt="2019-03-08T13:01:42.461" v="53"/>
          <ac:spMkLst>
            <pc:docMk/>
            <pc:sldMk cId="583074287" sldId="258"/>
            <ac:spMk id="16" creationId="{0F365137-23F7-40ED-B9B3-94FE3D10D14D}"/>
          </ac:spMkLst>
        </pc:spChg>
        <pc:spChg chg="add">
          <ac:chgData name="Arek Jaworski" userId="S::nh022137@live.reading.ac.uk::d2601ce5-e1ad-492d-94c9-17235c035755" providerId="AD" clId="Web-{A49E6C84-0A50-4538-B499-C2FC47436D0B}" dt="2019-03-08T13:01:42.461" v="53"/>
          <ac:spMkLst>
            <pc:docMk/>
            <pc:sldMk cId="583074287" sldId="258"/>
            <ac:spMk id="19" creationId="{E2FE3A7B-DDFF-4F81-8AAE-11D96D138C0D}"/>
          </ac:spMkLst>
        </pc:spChg>
        <pc:spChg chg="add">
          <ac:chgData name="Arek Jaworski" userId="S::nh022137@live.reading.ac.uk::d2601ce5-e1ad-492d-94c9-17235c035755" providerId="AD" clId="Web-{A49E6C84-0A50-4538-B499-C2FC47436D0B}" dt="2019-03-08T13:01:42.461" v="53"/>
          <ac:spMkLst>
            <pc:docMk/>
            <pc:sldMk cId="583074287" sldId="258"/>
            <ac:spMk id="20" creationId="{69825ADD-F95C-4747-9B41-5DB21C28E6D2}"/>
          </ac:spMkLst>
        </pc:spChg>
        <pc:spChg chg="add">
          <ac:chgData name="Arek Jaworski" userId="S::nh022137@live.reading.ac.uk::d2601ce5-e1ad-492d-94c9-17235c035755" providerId="AD" clId="Web-{A49E6C84-0A50-4538-B499-C2FC47436D0B}" dt="2019-03-08T13:01:42.461" v="53"/>
          <ac:spMkLst>
            <pc:docMk/>
            <pc:sldMk cId="583074287" sldId="258"/>
            <ac:spMk id="21" creationId="{86791A8E-B2BA-467D-BB87-8CFBFB13AF9F}"/>
          </ac:spMkLst>
        </pc:spChg>
        <pc:spChg chg="add del">
          <ac:chgData name="Arek Jaworski" userId="S::nh022137@live.reading.ac.uk::d2601ce5-e1ad-492d-94c9-17235c035755" providerId="AD" clId="Web-{A49E6C84-0A50-4538-B499-C2FC47436D0B}" dt="2019-03-08T13:01:42.351" v="52"/>
          <ac:spMkLst>
            <pc:docMk/>
            <pc:sldMk cId="583074287" sldId="258"/>
            <ac:spMk id="22" creationId="{0F97E041-634B-4B3E-8669-42583D95672F}"/>
          </ac:spMkLst>
        </pc:spChg>
        <pc:spChg chg="add del">
          <ac:chgData name="Arek Jaworski" userId="S::nh022137@live.reading.ac.uk::d2601ce5-e1ad-492d-94c9-17235c035755" providerId="AD" clId="Web-{A49E6C84-0A50-4538-B499-C2FC47436D0B}" dt="2019-03-08T13:01:42.351" v="52"/>
          <ac:spMkLst>
            <pc:docMk/>
            <pc:sldMk cId="583074287" sldId="258"/>
            <ac:spMk id="24" creationId="{69825ADD-F95C-4747-9B41-5DB21C28E6D2}"/>
          </ac:spMkLst>
        </pc:spChg>
        <pc:spChg chg="add del">
          <ac:chgData name="Arek Jaworski" userId="S::nh022137@live.reading.ac.uk::d2601ce5-e1ad-492d-94c9-17235c035755" providerId="AD" clId="Web-{A49E6C84-0A50-4538-B499-C2FC47436D0B}" dt="2019-03-08T13:01:42.351" v="52"/>
          <ac:spMkLst>
            <pc:docMk/>
            <pc:sldMk cId="583074287" sldId="258"/>
            <ac:spMk id="26" creationId="{86791A8E-B2BA-467D-BB87-8CFBFB13AF9F}"/>
          </ac:spMkLst>
        </pc:spChg>
        <pc:picChg chg="add mod">
          <ac:chgData name="Arek Jaworski" userId="S::nh022137@live.reading.ac.uk::d2601ce5-e1ad-492d-94c9-17235c035755" providerId="AD" clId="Web-{A49E6C84-0A50-4538-B499-C2FC47436D0B}" dt="2019-03-08T13:49:41.007" v="1442" actId="1076"/>
          <ac:picMkLst>
            <pc:docMk/>
            <pc:sldMk cId="583074287" sldId="258"/>
            <ac:picMk id="9" creationId="{BB4880FF-ECA7-488F-9BC0-D3F732EBD6FC}"/>
          </ac:picMkLst>
        </pc:picChg>
        <pc:cxnChg chg="add">
          <ac:chgData name="Arek Jaworski" userId="S::nh022137@live.reading.ac.uk::d2601ce5-e1ad-492d-94c9-17235c035755" providerId="AD" clId="Web-{A49E6C84-0A50-4538-B499-C2FC47436D0B}" dt="2019-03-08T13:48:29.834" v="1403"/>
          <ac:cxnSpMkLst>
            <pc:docMk/>
            <pc:sldMk cId="583074287" sldId="258"/>
            <ac:cxnSpMk id="8" creationId="{03F28375-A099-4AD8-876E-9A7853977546}"/>
          </ac:cxnSpMkLst>
        </pc:cxnChg>
        <pc:cxnChg chg="add del">
          <ac:chgData name="Arek Jaworski" userId="S::nh022137@live.reading.ac.uk::d2601ce5-e1ad-492d-94c9-17235c035755" providerId="AD" clId="Web-{A49E6C84-0A50-4538-B499-C2FC47436D0B}" dt="2019-03-08T13:01:42.461" v="53"/>
          <ac:cxnSpMkLst>
            <pc:docMk/>
            <pc:sldMk cId="583074287" sldId="258"/>
            <ac:cxnSpMk id="17" creationId="{07BC4E14-913C-46C0-ABF7-BDDAEC08A367}"/>
          </ac:cxnSpMkLst>
        </pc:cxnChg>
      </pc:sldChg>
      <pc:sldChg chg="modSp add del replId">
        <pc:chgData name="Arek Jaworski" userId="S::nh022137@live.reading.ac.uk::d2601ce5-e1ad-492d-94c9-17235c035755" providerId="AD" clId="Web-{A49E6C84-0A50-4538-B499-C2FC47436D0B}" dt="2019-03-08T13:30:15.891" v="564"/>
        <pc:sldMkLst>
          <pc:docMk/>
          <pc:sldMk cId="1382069282" sldId="259"/>
        </pc:sldMkLst>
        <pc:spChg chg="mod">
          <ac:chgData name="Arek Jaworski" userId="S::nh022137@live.reading.ac.uk::d2601ce5-e1ad-492d-94c9-17235c035755" providerId="AD" clId="Web-{A49E6C84-0A50-4538-B499-C2FC47436D0B}" dt="2019-03-08T13:25:40.781" v="276" actId="20577"/>
          <ac:spMkLst>
            <pc:docMk/>
            <pc:sldMk cId="1382069282" sldId="259"/>
            <ac:spMk id="4" creationId="{F5385380-AFB7-4A08-9AD9-4CD1B6D56DB7}"/>
          </ac:spMkLst>
        </pc:spChg>
        <pc:picChg chg="mod modCrop">
          <ac:chgData name="Arek Jaworski" userId="S::nh022137@live.reading.ac.uk::d2601ce5-e1ad-492d-94c9-17235c035755" providerId="AD" clId="Web-{A49E6C84-0A50-4538-B499-C2FC47436D0B}" dt="2019-03-08T13:28:21.891" v="519"/>
          <ac:picMkLst>
            <pc:docMk/>
            <pc:sldMk cId="1382069282" sldId="259"/>
            <ac:picMk id="5" creationId="{89DD0CFF-20AC-4C65-BB46-07721BC53D1D}"/>
          </ac:picMkLst>
        </pc:picChg>
      </pc:sldChg>
      <pc:sldChg chg="addSp modSp new mod setBg">
        <pc:chgData name="Arek Jaworski" userId="S::nh022137@live.reading.ac.uk::d2601ce5-e1ad-492d-94c9-17235c035755" providerId="AD" clId="Web-{A49E6C84-0A50-4538-B499-C2FC47436D0B}" dt="2019-03-08T13:47:25.928" v="1395" actId="20577"/>
        <pc:sldMkLst>
          <pc:docMk/>
          <pc:sldMk cId="4134084279" sldId="259"/>
        </pc:sldMkLst>
        <pc:spChg chg="mod">
          <ac:chgData name="Arek Jaworski" userId="S::nh022137@live.reading.ac.uk::d2601ce5-e1ad-492d-94c9-17235c035755" providerId="AD" clId="Web-{A49E6C84-0A50-4538-B499-C2FC47436D0B}" dt="2019-03-08T13:47:21.318" v="1392" actId="1076"/>
          <ac:spMkLst>
            <pc:docMk/>
            <pc:sldMk cId="4134084279" sldId="259"/>
            <ac:spMk id="2" creationId="{7655905C-E802-4931-8FED-93FD67D298C0}"/>
          </ac:spMkLst>
        </pc:spChg>
        <pc:spChg chg="mod ord">
          <ac:chgData name="Arek Jaworski" userId="S::nh022137@live.reading.ac.uk::d2601ce5-e1ad-492d-94c9-17235c035755" providerId="AD" clId="Web-{A49E6C84-0A50-4538-B499-C2FC47436D0B}" dt="2019-03-08T13:47:25.928" v="1395" actId="20577"/>
          <ac:spMkLst>
            <pc:docMk/>
            <pc:sldMk cId="4134084279" sldId="259"/>
            <ac:spMk id="3" creationId="{6FFF0F49-EA99-429B-ABC9-1F7B4625D7D8}"/>
          </ac:spMkLst>
        </pc:spChg>
        <pc:spChg chg="add">
          <ac:chgData name="Arek Jaworski" userId="S::nh022137@live.reading.ac.uk::d2601ce5-e1ad-492d-94c9-17235c035755" providerId="AD" clId="Web-{A49E6C84-0A50-4538-B499-C2FC47436D0B}" dt="2019-03-08T13:47:11.225" v="1385"/>
          <ac:spMkLst>
            <pc:docMk/>
            <pc:sldMk cId="4134084279" sldId="259"/>
            <ac:spMk id="9" creationId="{B89B6DBE-5EB1-4977-8210-379351EE94C1}"/>
          </ac:spMkLst>
        </pc:spChg>
        <pc:picChg chg="add mod">
          <ac:chgData name="Arek Jaworski" userId="S::nh022137@live.reading.ac.uk::d2601ce5-e1ad-492d-94c9-17235c035755" providerId="AD" clId="Web-{A49E6C84-0A50-4538-B499-C2FC47436D0B}" dt="2019-03-08T13:47:11.225" v="1385"/>
          <ac:picMkLst>
            <pc:docMk/>
            <pc:sldMk cId="4134084279" sldId="259"/>
            <ac:picMk id="4" creationId="{9BAC51A8-831C-4CE8-AB60-1638D2ECB182}"/>
          </ac:picMkLst>
        </pc:picChg>
      </pc:sldChg>
      <pc:sldChg chg="modSp add del replId">
        <pc:chgData name="Arek Jaworski" userId="S::nh022137@live.reading.ac.uk::d2601ce5-e1ad-492d-94c9-17235c035755" providerId="AD" clId="Web-{A49E6C84-0A50-4538-B499-C2FC47436D0B}" dt="2019-03-08T13:32:07.501" v="601"/>
        <pc:sldMkLst>
          <pc:docMk/>
          <pc:sldMk cId="430117099" sldId="260"/>
        </pc:sldMkLst>
        <pc:spChg chg="mod">
          <ac:chgData name="Arek Jaworski" userId="S::nh022137@live.reading.ac.uk::d2601ce5-e1ad-492d-94c9-17235c035755" providerId="AD" clId="Web-{A49E6C84-0A50-4538-B499-C2FC47436D0B}" dt="2019-03-08T13:31:27.954" v="588" actId="14100"/>
          <ac:spMkLst>
            <pc:docMk/>
            <pc:sldMk cId="430117099" sldId="260"/>
            <ac:spMk id="4" creationId="{F5385380-AFB7-4A08-9AD9-4CD1B6D56DB7}"/>
          </ac:spMkLst>
        </pc:spChg>
        <pc:picChg chg="mod modCrop">
          <ac:chgData name="Arek Jaworski" userId="S::nh022137@live.reading.ac.uk::d2601ce5-e1ad-492d-94c9-17235c035755" providerId="AD" clId="Web-{A49E6C84-0A50-4538-B499-C2FC47436D0B}" dt="2019-03-08T13:28:36.797" v="521"/>
          <ac:picMkLst>
            <pc:docMk/>
            <pc:sldMk cId="430117099" sldId="260"/>
            <ac:picMk id="5" creationId="{89DD0CFF-20AC-4C65-BB46-07721BC53D1D}"/>
          </ac:picMkLst>
        </pc:picChg>
      </pc:sldChg>
      <pc:sldChg chg="modSp add del replId">
        <pc:chgData name="Arek Jaworski" userId="S::nh022137@live.reading.ac.uk::d2601ce5-e1ad-492d-94c9-17235c035755" providerId="AD" clId="Web-{A49E6C84-0A50-4538-B499-C2FC47436D0B}" dt="2019-03-08T13:32:50.220" v="623"/>
        <pc:sldMkLst>
          <pc:docMk/>
          <pc:sldMk cId="136001214" sldId="261"/>
        </pc:sldMkLst>
        <pc:spChg chg="mod">
          <ac:chgData name="Arek Jaworski" userId="S::nh022137@live.reading.ac.uk::d2601ce5-e1ad-492d-94c9-17235c035755" providerId="AD" clId="Web-{A49E6C84-0A50-4538-B499-C2FC47436D0B}" dt="2019-03-08T13:32:42.673" v="620" actId="1076"/>
          <ac:spMkLst>
            <pc:docMk/>
            <pc:sldMk cId="136001214" sldId="261"/>
            <ac:spMk id="4" creationId="{F5385380-AFB7-4A08-9AD9-4CD1B6D56DB7}"/>
          </ac:spMkLst>
        </pc:spChg>
        <pc:picChg chg="mod modCrop">
          <ac:chgData name="Arek Jaworski" userId="S::nh022137@live.reading.ac.uk::d2601ce5-e1ad-492d-94c9-17235c035755" providerId="AD" clId="Web-{A49E6C84-0A50-4538-B499-C2FC47436D0B}" dt="2019-03-08T13:28:51.610" v="523"/>
          <ac:picMkLst>
            <pc:docMk/>
            <pc:sldMk cId="136001214" sldId="261"/>
            <ac:picMk id="5" creationId="{89DD0CFF-20AC-4C65-BB46-07721BC53D1D}"/>
          </ac:picMkLst>
        </pc:picChg>
      </pc:sldChg>
      <pc:sldChg chg="modSp add del replId">
        <pc:chgData name="Arek Jaworski" userId="S::nh022137@live.reading.ac.uk::d2601ce5-e1ad-492d-94c9-17235c035755" providerId="AD" clId="Web-{A49E6C84-0A50-4538-B499-C2FC47436D0B}" dt="2019-03-08T13:33:18.580" v="643"/>
        <pc:sldMkLst>
          <pc:docMk/>
          <pc:sldMk cId="1100971079" sldId="262"/>
        </pc:sldMkLst>
        <pc:spChg chg="mod">
          <ac:chgData name="Arek Jaworski" userId="S::nh022137@live.reading.ac.uk::d2601ce5-e1ad-492d-94c9-17235c035755" providerId="AD" clId="Web-{A49E6C84-0A50-4538-B499-C2FC47436D0B}" dt="2019-03-08T13:26:41.548" v="447" actId="20577"/>
          <ac:spMkLst>
            <pc:docMk/>
            <pc:sldMk cId="1100971079" sldId="262"/>
            <ac:spMk id="4" creationId="{F5385380-AFB7-4A08-9AD9-4CD1B6D56DB7}"/>
          </ac:spMkLst>
        </pc:spChg>
        <pc:picChg chg="mod modCrop">
          <ac:chgData name="Arek Jaworski" userId="S::nh022137@live.reading.ac.uk::d2601ce5-e1ad-492d-94c9-17235c035755" providerId="AD" clId="Web-{A49E6C84-0A50-4538-B499-C2FC47436D0B}" dt="2019-03-08T13:29:04.454" v="525"/>
          <ac:picMkLst>
            <pc:docMk/>
            <pc:sldMk cId="1100971079" sldId="262"/>
            <ac:picMk id="5" creationId="{89DD0CFF-20AC-4C65-BB46-07721BC53D1D}"/>
          </ac:picMkLst>
        </pc:picChg>
      </pc:sldChg>
      <pc:sldChg chg="modSp add del replId">
        <pc:chgData name="Arek Jaworski" userId="S::nh022137@live.reading.ac.uk::d2601ce5-e1ad-492d-94c9-17235c035755" providerId="AD" clId="Web-{A49E6C84-0A50-4538-B499-C2FC47436D0B}" dt="2019-03-08T13:41:24.989" v="865"/>
        <pc:sldMkLst>
          <pc:docMk/>
          <pc:sldMk cId="502639545" sldId="263"/>
        </pc:sldMkLst>
        <pc:spChg chg="mod">
          <ac:chgData name="Arek Jaworski" userId="S::nh022137@live.reading.ac.uk::d2601ce5-e1ad-492d-94c9-17235c035755" providerId="AD" clId="Web-{A49E6C84-0A50-4538-B499-C2FC47436D0B}" dt="2019-03-08T13:27:06.609" v="513" actId="20577"/>
          <ac:spMkLst>
            <pc:docMk/>
            <pc:sldMk cId="502639545" sldId="263"/>
            <ac:spMk id="4" creationId="{F5385380-AFB7-4A08-9AD9-4CD1B6D56DB7}"/>
          </ac:spMkLst>
        </pc:spChg>
        <pc:picChg chg="mod modCrop">
          <ac:chgData name="Arek Jaworski" userId="S::nh022137@live.reading.ac.uk::d2601ce5-e1ad-492d-94c9-17235c035755" providerId="AD" clId="Web-{A49E6C84-0A50-4538-B499-C2FC47436D0B}" dt="2019-03-08T13:27:21.187" v="517"/>
          <ac:picMkLst>
            <pc:docMk/>
            <pc:sldMk cId="502639545" sldId="263"/>
            <ac:picMk id="5" creationId="{89DD0CFF-20AC-4C65-BB46-07721BC53D1D}"/>
          </ac:picMkLst>
        </pc:picChg>
      </pc:sldChg>
    </pc:docChg>
  </pc:docChgLst>
</pc:chgInfo>
</file>

<file path=ppt/media/image1.png>
</file>

<file path=ppt/media/image2.svg>
</file>

<file path=ppt/media/image3.sv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846CE7D5-CF57-46EF-B807-FDD0502418D4}" type="datetimeFigureOut">
              <a:rPr lang="en-US" smtClean="0"/>
              <a:t>3/18/2019</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281392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993256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487052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84897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54405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3/18/2019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64665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3/18/2019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253678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3/18/2019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65604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3/18/2019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4761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79966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846CE7D5-CF57-46EF-B807-FDD0502418D4}" type="datetimeFigureOut">
              <a:rPr lang="en-US" smtClean="0"/>
              <a:t>3/18/2019</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994456322"/>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846CE7D5-CF57-46EF-B807-FDD0502418D4}" type="datetimeFigureOut">
              <a:rPr lang="en-US" smtClean="0"/>
              <a:t>3/18/2019</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827993657"/>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0F365137-23F7-40ED-B9B3-94FE3D10D1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802708" y="1047954"/>
            <a:ext cx="5777316" cy="4501896"/>
          </a:xfrm>
        </p:spPr>
        <p:txBody>
          <a:bodyPr anchor="ctr">
            <a:normAutofit/>
          </a:bodyPr>
          <a:lstStyle/>
          <a:p>
            <a:pPr algn="ctr"/>
            <a:r>
              <a:rPr lang="en-US" sz="8000" b="1">
                <a:solidFill>
                  <a:schemeClr val="bg1"/>
                </a:solidFill>
                <a:latin typeface="Bodoni MT Black"/>
                <a:cs typeface="Calibri Light"/>
              </a:rPr>
              <a:t>Cook House</a:t>
            </a:r>
            <a:endParaRPr lang="en-US" sz="8000" b="1">
              <a:solidFill>
                <a:schemeClr val="bg1"/>
              </a:solidFill>
              <a:latin typeface="Bodoni MT Black"/>
            </a:endParaRPr>
          </a:p>
        </p:txBody>
      </p:sp>
      <p:sp>
        <p:nvSpPr>
          <p:cNvPr id="3" name="Subtitle 2"/>
          <p:cNvSpPr>
            <a:spLocks noGrp="1"/>
          </p:cNvSpPr>
          <p:nvPr>
            <p:ph type="subTitle" idx="1"/>
          </p:nvPr>
        </p:nvSpPr>
        <p:spPr>
          <a:xfrm>
            <a:off x="7982511" y="1178052"/>
            <a:ext cx="2912195" cy="4501896"/>
          </a:xfrm>
        </p:spPr>
        <p:txBody>
          <a:bodyPr anchor="ctr">
            <a:normAutofit/>
          </a:bodyPr>
          <a:lstStyle/>
          <a:p>
            <a:r>
              <a:rPr lang="en-US" sz="2800">
                <a:latin typeface="Aharoni"/>
                <a:cs typeface="Calibri Light"/>
              </a:rPr>
              <a:t>Concept</a:t>
            </a:r>
            <a:r>
              <a:rPr lang="en-US" sz="2800">
                <a:latin typeface="Bodoni MT Black"/>
                <a:cs typeface="Calibri Light"/>
              </a:rPr>
              <a:t> Video</a:t>
            </a:r>
            <a:endParaRPr lang="en-US" sz="2800">
              <a:latin typeface="Bodoni MT Black"/>
            </a:endParaRPr>
          </a:p>
        </p:txBody>
      </p:sp>
      <p:cxnSp>
        <p:nvCxnSpPr>
          <p:cNvPr id="17" name="Straight Connector 9">
            <a:extLst>
              <a:ext uri="{FF2B5EF4-FFF2-40B4-BE49-F238E27FC236}">
                <a16:creationId xmlns:a16="http://schemas.microsoft.com/office/drawing/2014/main" id="{07BC4E14-913C-46C0-ABF7-BDDAEC08A36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2071116"/>
            <a:ext cx="0" cy="2715768"/>
          </a:xfrm>
          <a:prstGeom prst="line">
            <a:avLst/>
          </a:prstGeom>
          <a:ln>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pic>
        <p:nvPicPr>
          <p:cNvPr id="19" name="Graphic 19" descr="Fork and knife">
            <a:extLst>
              <a:ext uri="{FF2B5EF4-FFF2-40B4-BE49-F238E27FC236}">
                <a16:creationId xmlns:a16="http://schemas.microsoft.com/office/drawing/2014/main" id="{FD7EC99F-2FE3-444A-A80A-0383D1BC2F3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17597" y="1471922"/>
            <a:ext cx="944089" cy="953984"/>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Rectangle 21">
            <a:extLst>
              <a:ext uri="{FF2B5EF4-FFF2-40B4-BE49-F238E27FC236}">
                <a16:creationId xmlns:a16="http://schemas.microsoft.com/office/drawing/2014/main" id="{E2FE3A7B-DDFF-4F81-8AAE-11D96D138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23">
            <a:extLst>
              <a:ext uri="{FF2B5EF4-FFF2-40B4-BE49-F238E27FC236}">
                <a16:creationId xmlns:a16="http://schemas.microsoft.com/office/drawing/2014/main" id="{69825ADD-F95C-4747-9B41-5DB21C28E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43467"/>
            <a:ext cx="10905065" cy="5571066"/>
          </a:xfrm>
          <a:prstGeom prst="rect">
            <a:avLst/>
          </a:prstGeom>
          <a:noFill/>
          <a:ln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5">
            <a:extLst>
              <a:ext uri="{FF2B5EF4-FFF2-40B4-BE49-F238E27FC236}">
                <a16:creationId xmlns:a16="http://schemas.microsoft.com/office/drawing/2014/main" id="{86791A8E-B2BA-467D-BB87-8CFBFB13AF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900" y="726948"/>
            <a:ext cx="10744200" cy="5404104"/>
          </a:xfrm>
          <a:prstGeom prst="rect">
            <a:avLst/>
          </a:prstGeom>
          <a:noFill/>
          <a:ln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286503" y="1285196"/>
            <a:ext cx="9607160" cy="2779429"/>
          </a:xfrm>
        </p:spPr>
        <p:txBody>
          <a:bodyPr>
            <a:normAutofit/>
          </a:bodyPr>
          <a:lstStyle/>
          <a:p>
            <a:pPr algn="ctr"/>
            <a:r>
              <a:rPr lang="en-US" sz="7200" b="1">
                <a:latin typeface="Aharoni"/>
                <a:cs typeface="Calibri Light"/>
              </a:rPr>
              <a:t>Storyboard</a:t>
            </a:r>
            <a:endParaRPr lang="en-US" sz="7200">
              <a:latin typeface="Aharoni"/>
              <a:cs typeface="Calibri Light"/>
            </a:endParaRPr>
          </a:p>
        </p:txBody>
      </p:sp>
      <p:sp>
        <p:nvSpPr>
          <p:cNvPr id="7" name="Title 1">
            <a:extLst>
              <a:ext uri="{FF2B5EF4-FFF2-40B4-BE49-F238E27FC236}">
                <a16:creationId xmlns:a16="http://schemas.microsoft.com/office/drawing/2014/main" id="{F90DB159-22BF-4627-8A46-0D573FCC2604}"/>
              </a:ext>
            </a:extLst>
          </p:cNvPr>
          <p:cNvSpPr txBox="1">
            <a:spLocks/>
          </p:cNvSpPr>
          <p:nvPr/>
        </p:nvSpPr>
        <p:spPr>
          <a:xfrm>
            <a:off x="5135172" y="4672100"/>
            <a:ext cx="1985900" cy="989263"/>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8800" kern="1200" spc="-120" baseline="0">
                <a:solidFill>
                  <a:srgbClr val="FFFFFF"/>
                </a:solidFill>
                <a:latin typeface="+mj-lt"/>
                <a:ea typeface="+mj-ea"/>
                <a:cs typeface="+mj-cs"/>
              </a:defRPr>
            </a:lvl1pPr>
          </a:lstStyle>
          <a:p>
            <a:pPr algn="ctr"/>
            <a:r>
              <a:rPr lang="en-US" sz="3200" b="1">
                <a:solidFill>
                  <a:schemeClr val="tx1"/>
                </a:solidFill>
                <a:latin typeface="Bodoni MT Black"/>
                <a:cs typeface="Calibri Light"/>
              </a:rPr>
              <a:t>Cook </a:t>
            </a:r>
          </a:p>
          <a:p>
            <a:pPr algn="ctr"/>
            <a:r>
              <a:rPr lang="en-US" sz="3200" b="1">
                <a:solidFill>
                  <a:schemeClr val="tx1"/>
                </a:solidFill>
                <a:latin typeface="Bodoni MT Black"/>
                <a:cs typeface="Calibri Light"/>
              </a:rPr>
              <a:t>House</a:t>
            </a:r>
            <a:endParaRPr lang="en-US" sz="3200" b="1">
              <a:solidFill>
                <a:schemeClr val="tx1"/>
              </a:solidFill>
              <a:latin typeface="Bodoni MT Black"/>
            </a:endParaRPr>
          </a:p>
        </p:txBody>
      </p:sp>
      <p:cxnSp>
        <p:nvCxnSpPr>
          <p:cNvPr id="8" name="Straight Connector 9">
            <a:extLst>
              <a:ext uri="{FF2B5EF4-FFF2-40B4-BE49-F238E27FC236}">
                <a16:creationId xmlns:a16="http://schemas.microsoft.com/office/drawing/2014/main" id="{03F28375-A099-4AD8-876E-9A78539775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2071116"/>
            <a:ext cx="0" cy="2715768"/>
          </a:xfrm>
          <a:prstGeom prst="line">
            <a:avLst/>
          </a:prstGeom>
          <a:ln>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pic>
        <p:nvPicPr>
          <p:cNvPr id="9" name="Graphic 19" descr="Fork and knife">
            <a:extLst>
              <a:ext uri="{FF2B5EF4-FFF2-40B4-BE49-F238E27FC236}">
                <a16:creationId xmlns:a16="http://schemas.microsoft.com/office/drawing/2014/main" id="{BB4880FF-ECA7-488F-9BC0-D3F732EBD6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58792" y="4436288"/>
            <a:ext cx="386528" cy="387130"/>
          </a:xfrm>
          <a:prstGeom prst="rect">
            <a:avLst/>
          </a:prstGeom>
        </p:spPr>
      </p:pic>
    </p:spTree>
    <p:extLst>
      <p:ext uri="{BB962C8B-B14F-4D97-AF65-F5344CB8AC3E}">
        <p14:creationId xmlns:p14="http://schemas.microsoft.com/office/powerpoint/2010/main" val="58307428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9B6DBE-5EB1-4977-8210-379351EE94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55905C-E802-4931-8FED-93FD67D298C0}"/>
              </a:ext>
            </a:extLst>
          </p:cNvPr>
          <p:cNvSpPr>
            <a:spLocks noGrp="1"/>
          </p:cNvSpPr>
          <p:nvPr>
            <p:ph type="title"/>
          </p:nvPr>
        </p:nvSpPr>
        <p:spPr>
          <a:xfrm>
            <a:off x="8052407" y="778313"/>
            <a:ext cx="3643177" cy="981679"/>
          </a:xfrm>
        </p:spPr>
        <p:txBody>
          <a:bodyPr anchor="b">
            <a:normAutofit fontScale="90000"/>
          </a:bodyPr>
          <a:lstStyle/>
          <a:p>
            <a:pPr algn="ctr"/>
            <a:r>
              <a:rPr lang="en-US" sz="4000">
                <a:solidFill>
                  <a:srgbClr val="FFFFFF"/>
                </a:solidFill>
                <a:cs typeface="Calibri Light"/>
              </a:rPr>
              <a:t>A common issue: What to eat?</a:t>
            </a:r>
          </a:p>
        </p:txBody>
      </p:sp>
      <p:pic>
        <p:nvPicPr>
          <p:cNvPr id="4" name="Picture 4" descr="A wooden cutting board topped with different types of food on a table&#10;&#10;Description generated with very high confidence">
            <a:extLst>
              <a:ext uri="{FF2B5EF4-FFF2-40B4-BE49-F238E27FC236}">
                <a16:creationId xmlns:a16="http://schemas.microsoft.com/office/drawing/2014/main" id="{9BAC51A8-831C-4CE8-AB60-1638D2ECB182}"/>
              </a:ext>
            </a:extLst>
          </p:cNvPr>
          <p:cNvPicPr>
            <a:picLocks noChangeAspect="1"/>
          </p:cNvPicPr>
          <p:nvPr/>
        </p:nvPicPr>
        <p:blipFill rotWithShape="1">
          <a:blip r:embed="rId2"/>
          <a:srcRect l="15352" r="25662"/>
          <a:stretch/>
        </p:blipFill>
        <p:spPr>
          <a:xfrm>
            <a:off x="633999" y="640080"/>
            <a:ext cx="6278529" cy="5588101"/>
          </a:xfrm>
          <a:prstGeom prst="rect">
            <a:avLst/>
          </a:prstGeom>
        </p:spPr>
      </p:pic>
      <p:sp>
        <p:nvSpPr>
          <p:cNvPr id="3" name="Content Placeholder 2">
            <a:extLst>
              <a:ext uri="{FF2B5EF4-FFF2-40B4-BE49-F238E27FC236}">
                <a16:creationId xmlns:a16="http://schemas.microsoft.com/office/drawing/2014/main" id="{6FFF0F49-EA99-429B-ABC9-1F7B4625D7D8}"/>
              </a:ext>
            </a:extLst>
          </p:cNvPr>
          <p:cNvSpPr>
            <a:spLocks noGrp="1"/>
          </p:cNvSpPr>
          <p:nvPr>
            <p:ph idx="1"/>
          </p:nvPr>
        </p:nvSpPr>
        <p:spPr>
          <a:xfrm>
            <a:off x="8173212" y="2419773"/>
            <a:ext cx="3401568" cy="3358092"/>
          </a:xfrm>
        </p:spPr>
        <p:txBody>
          <a:bodyPr vert="horz" lIns="91440" tIns="45720" rIns="91440" bIns="45720" rtlCol="0" anchor="t">
            <a:normAutofit/>
          </a:bodyPr>
          <a:lstStyle/>
          <a:p>
            <a:pPr marL="0" indent="0" algn="ctr">
              <a:buNone/>
            </a:pPr>
            <a:r>
              <a:rPr lang="en-US" sz="1800">
                <a:solidFill>
                  <a:srgbClr val="FFFFFF"/>
                </a:solidFill>
                <a:cs typeface="Calibri Light"/>
              </a:rPr>
              <a:t>Everyone gets hungry and therefore everyone has to eat. The easy way out of this problem can be to buy ready made meals or takeaways. However this solution does have cons as it is expensive. Therefore, another solution is to cook yourself! A skill everyone should learn to make life easier.</a:t>
            </a:r>
            <a:endParaRPr lang="en-US"/>
          </a:p>
        </p:txBody>
      </p:sp>
    </p:spTree>
    <p:extLst>
      <p:ext uri="{BB962C8B-B14F-4D97-AF65-F5344CB8AC3E}">
        <p14:creationId xmlns:p14="http://schemas.microsoft.com/office/powerpoint/2010/main" val="4134084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a:extLst>
              <a:ext uri="{FF2B5EF4-FFF2-40B4-BE49-F238E27FC236}">
                <a16:creationId xmlns:a16="http://schemas.microsoft.com/office/drawing/2014/main" id="{89DD0CFF-20AC-4C65-BB46-07721BC53D1D}"/>
              </a:ext>
            </a:extLst>
          </p:cNvPr>
          <p:cNvPicPr>
            <a:picLocks noGrp="1" noChangeAspect="1"/>
          </p:cNvPicPr>
          <p:nvPr>
            <p:ph sz="half" idx="1"/>
          </p:nvPr>
        </p:nvPicPr>
        <p:blipFill rotWithShape="1">
          <a:blip r:embed="rId2"/>
          <a:srcRect l="67714" t="11600" r="13286" b="63588"/>
          <a:stretch/>
        </p:blipFill>
        <p:spPr>
          <a:xfrm rot="-5400000">
            <a:off x="1305021" y="966405"/>
            <a:ext cx="1118154" cy="1949554"/>
          </a:xfrm>
          <a:prstGeom prst="rect">
            <a:avLst/>
          </a:prstGeom>
        </p:spPr>
      </p:pic>
      <p:sp>
        <p:nvSpPr>
          <p:cNvPr id="4" name="Content Placeholder 3">
            <a:extLst>
              <a:ext uri="{FF2B5EF4-FFF2-40B4-BE49-F238E27FC236}">
                <a16:creationId xmlns:a16="http://schemas.microsoft.com/office/drawing/2014/main" id="{F5385380-AFB7-4A08-9AD9-4CD1B6D56DB7}"/>
              </a:ext>
            </a:extLst>
          </p:cNvPr>
          <p:cNvSpPr>
            <a:spLocks noGrp="1"/>
          </p:cNvSpPr>
          <p:nvPr>
            <p:ph sz="half" idx="2"/>
          </p:nvPr>
        </p:nvSpPr>
        <p:spPr>
          <a:xfrm>
            <a:off x="703398" y="2648743"/>
            <a:ext cx="2318064" cy="996419"/>
          </a:xfrm>
        </p:spPr>
        <p:txBody>
          <a:bodyPr vert="horz" lIns="91440" tIns="45720" rIns="91440" bIns="45720" rtlCol="0" anchor="t">
            <a:normAutofit/>
          </a:bodyPr>
          <a:lstStyle/>
          <a:p>
            <a:pPr algn="ctr"/>
            <a:r>
              <a:rPr lang="en-US" sz="1200">
                <a:cs typeface="Calibri Light"/>
              </a:rPr>
              <a:t>Actor feels hungry and stressed. Their looking online at takeaways and realise it's really expensive. </a:t>
            </a:r>
            <a:endParaRPr lang="en-US"/>
          </a:p>
        </p:txBody>
      </p:sp>
      <p:pic>
        <p:nvPicPr>
          <p:cNvPr id="8" name="Picture 5" descr="A close up of text on a white surface&#10;&#10;Description generated with high confidence">
            <a:extLst>
              <a:ext uri="{FF2B5EF4-FFF2-40B4-BE49-F238E27FC236}">
                <a16:creationId xmlns:a16="http://schemas.microsoft.com/office/drawing/2014/main" id="{B53E7B0F-CD00-4413-AB52-5EFDCA5DEF04}"/>
              </a:ext>
            </a:extLst>
          </p:cNvPr>
          <p:cNvPicPr>
            <a:picLocks noChangeAspect="1"/>
          </p:cNvPicPr>
          <p:nvPr/>
        </p:nvPicPr>
        <p:blipFill rotWithShape="1">
          <a:blip r:embed="rId2"/>
          <a:srcRect l="66176" t="38253" r="14572" b="37952"/>
          <a:stretch/>
        </p:blipFill>
        <p:spPr>
          <a:xfrm rot="16200000">
            <a:off x="3858213" y="1015884"/>
            <a:ext cx="1198250" cy="1911765"/>
          </a:xfrm>
          <a:prstGeom prst="rect">
            <a:avLst/>
          </a:prstGeom>
        </p:spPr>
      </p:pic>
      <p:sp>
        <p:nvSpPr>
          <p:cNvPr id="10" name="Content Placeholder 3">
            <a:extLst>
              <a:ext uri="{FF2B5EF4-FFF2-40B4-BE49-F238E27FC236}">
                <a16:creationId xmlns:a16="http://schemas.microsoft.com/office/drawing/2014/main" id="{22371E71-F9A2-4F20-80D9-061D35C71CB1}"/>
              </a:ext>
            </a:extLst>
          </p:cNvPr>
          <p:cNvSpPr txBox="1">
            <a:spLocks/>
          </p:cNvSpPr>
          <p:nvPr/>
        </p:nvSpPr>
        <p:spPr>
          <a:xfrm>
            <a:off x="3365449" y="2668535"/>
            <a:ext cx="2169621" cy="739120"/>
          </a:xfrm>
          <a:prstGeom prst="rect">
            <a:avLst/>
          </a:prstGeom>
        </p:spPr>
        <p:txBody>
          <a:bodyPr vert="horz" lIns="91440" tIns="45720" rIns="91440" bIns="45720" rtlCol="0" anchor="t">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0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18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9pPr>
          </a:lstStyle>
          <a:p>
            <a:pPr algn="ctr"/>
            <a:r>
              <a:rPr lang="en-US" sz="1200">
                <a:cs typeface="Calibri Light"/>
              </a:rPr>
              <a:t>They begin to search online for recipes to prepare meals that are cheap and healthy. </a:t>
            </a:r>
          </a:p>
        </p:txBody>
      </p:sp>
      <p:pic>
        <p:nvPicPr>
          <p:cNvPr id="12" name="Picture 5" descr="A picture containing whiteboard, text&#10;&#10;Description generated with very high confidence">
            <a:extLst>
              <a:ext uri="{FF2B5EF4-FFF2-40B4-BE49-F238E27FC236}">
                <a16:creationId xmlns:a16="http://schemas.microsoft.com/office/drawing/2014/main" id="{7EA51FF3-F7CA-4AF8-BC65-9807E21F57AE}"/>
              </a:ext>
            </a:extLst>
          </p:cNvPr>
          <p:cNvPicPr>
            <a:picLocks noChangeAspect="1"/>
          </p:cNvPicPr>
          <p:nvPr/>
        </p:nvPicPr>
        <p:blipFill rotWithShape="1">
          <a:blip r:embed="rId2"/>
          <a:srcRect l="65672" t="63866" r="15174" b="7843"/>
          <a:stretch/>
        </p:blipFill>
        <p:spPr>
          <a:xfrm rot="16200000">
            <a:off x="6737984" y="827858"/>
            <a:ext cx="1127181" cy="2231109"/>
          </a:xfrm>
          <a:prstGeom prst="rect">
            <a:avLst/>
          </a:prstGeom>
        </p:spPr>
      </p:pic>
      <p:sp>
        <p:nvSpPr>
          <p:cNvPr id="16" name="Content Placeholder 3">
            <a:extLst>
              <a:ext uri="{FF2B5EF4-FFF2-40B4-BE49-F238E27FC236}">
                <a16:creationId xmlns:a16="http://schemas.microsoft.com/office/drawing/2014/main" id="{29F3DBDD-907A-47E0-A32D-45434B7A29CA}"/>
              </a:ext>
            </a:extLst>
          </p:cNvPr>
          <p:cNvSpPr txBox="1">
            <a:spLocks/>
          </p:cNvSpPr>
          <p:nvPr/>
        </p:nvSpPr>
        <p:spPr>
          <a:xfrm>
            <a:off x="5918644" y="2668535"/>
            <a:ext cx="2555570" cy="956835"/>
          </a:xfrm>
          <a:prstGeom prst="rect">
            <a:avLst/>
          </a:prstGeom>
        </p:spPr>
        <p:txBody>
          <a:bodyPr vert="horz" lIns="91440" tIns="45720" rIns="91440" bIns="45720" rtlCol="0" anchor="t">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0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18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9pPr>
          </a:lstStyle>
          <a:p>
            <a:pPr algn="ctr"/>
            <a:r>
              <a:rPr lang="en-US" sz="1200">
                <a:cs typeface="Calibri Light"/>
              </a:rPr>
              <a:t>They go look in their fridge and kitchen for any ingredients they may already have. </a:t>
            </a:r>
            <a:endParaRPr lang="en-US"/>
          </a:p>
        </p:txBody>
      </p:sp>
      <p:pic>
        <p:nvPicPr>
          <p:cNvPr id="18" name="Picture 5" descr="A close up of a whiteboard&#10;&#10;Description generated with high confidence">
            <a:extLst>
              <a:ext uri="{FF2B5EF4-FFF2-40B4-BE49-F238E27FC236}">
                <a16:creationId xmlns:a16="http://schemas.microsoft.com/office/drawing/2014/main" id="{5DC491A3-25EF-45A5-A30F-FBBA36485AED}"/>
              </a:ext>
            </a:extLst>
          </p:cNvPr>
          <p:cNvPicPr>
            <a:picLocks noChangeAspect="1"/>
          </p:cNvPicPr>
          <p:nvPr/>
        </p:nvPicPr>
        <p:blipFill rotWithShape="1">
          <a:blip r:embed="rId2"/>
          <a:srcRect l="31658" t="7347" r="48913" b="67551"/>
          <a:stretch/>
        </p:blipFill>
        <p:spPr>
          <a:xfrm rot="16200000">
            <a:off x="9637540" y="986195"/>
            <a:ext cx="1110166" cy="1930962"/>
          </a:xfrm>
          <a:prstGeom prst="rect">
            <a:avLst/>
          </a:prstGeom>
        </p:spPr>
      </p:pic>
      <p:sp>
        <p:nvSpPr>
          <p:cNvPr id="22" name="Content Placeholder 3">
            <a:extLst>
              <a:ext uri="{FF2B5EF4-FFF2-40B4-BE49-F238E27FC236}">
                <a16:creationId xmlns:a16="http://schemas.microsoft.com/office/drawing/2014/main" id="{6E1561BD-485A-41E7-81FA-75163E96597F}"/>
              </a:ext>
            </a:extLst>
          </p:cNvPr>
          <p:cNvSpPr txBox="1">
            <a:spLocks/>
          </p:cNvSpPr>
          <p:nvPr/>
        </p:nvSpPr>
        <p:spPr>
          <a:xfrm>
            <a:off x="8936956" y="2708118"/>
            <a:ext cx="2436817" cy="1125069"/>
          </a:xfrm>
          <a:prstGeom prst="rect">
            <a:avLst/>
          </a:prstGeom>
        </p:spPr>
        <p:txBody>
          <a:bodyPr vert="horz" lIns="91440" tIns="45720" rIns="91440" bIns="45720" rtlCol="0" anchor="t">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0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18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9pPr>
          </a:lstStyle>
          <a:p>
            <a:pPr algn="ctr"/>
            <a:r>
              <a:rPr lang="en-US" sz="1200">
                <a:cs typeface="Calibri Light"/>
              </a:rPr>
              <a:t>For the ingredients they don’t yet have they will go to the shop and purchase whatever is needed.</a:t>
            </a:r>
            <a:endParaRPr lang="en-US" sz="1200"/>
          </a:p>
        </p:txBody>
      </p:sp>
      <p:pic>
        <p:nvPicPr>
          <p:cNvPr id="24" name="Picture 5" descr="A close up of text on a whiteboard&#10;&#10;Description generated with high confidence">
            <a:extLst>
              <a:ext uri="{FF2B5EF4-FFF2-40B4-BE49-F238E27FC236}">
                <a16:creationId xmlns:a16="http://schemas.microsoft.com/office/drawing/2014/main" id="{6858A773-42C6-402A-AF60-FD1E4FA8DE37}"/>
              </a:ext>
            </a:extLst>
          </p:cNvPr>
          <p:cNvPicPr>
            <a:picLocks noChangeAspect="1"/>
          </p:cNvPicPr>
          <p:nvPr/>
        </p:nvPicPr>
        <p:blipFill rotWithShape="1">
          <a:blip r:embed="rId2"/>
          <a:srcRect l="29988" t="38211" r="49442" b="36626"/>
          <a:stretch/>
        </p:blipFill>
        <p:spPr>
          <a:xfrm rot="16200000">
            <a:off x="9335710" y="3653194"/>
            <a:ext cx="1535732" cy="2487630"/>
          </a:xfrm>
          <a:prstGeom prst="rect">
            <a:avLst/>
          </a:prstGeom>
        </p:spPr>
      </p:pic>
      <p:pic>
        <p:nvPicPr>
          <p:cNvPr id="26" name="Picture 5" descr="A close up of text on a white surface&#10;&#10;Description generated with high confidence">
            <a:extLst>
              <a:ext uri="{FF2B5EF4-FFF2-40B4-BE49-F238E27FC236}">
                <a16:creationId xmlns:a16="http://schemas.microsoft.com/office/drawing/2014/main" id="{A14B89F7-99E5-4120-B069-2CC0F62DA1A8}"/>
              </a:ext>
            </a:extLst>
          </p:cNvPr>
          <p:cNvPicPr>
            <a:picLocks noChangeAspect="1"/>
          </p:cNvPicPr>
          <p:nvPr/>
        </p:nvPicPr>
        <p:blipFill rotWithShape="1">
          <a:blip r:embed="rId2"/>
          <a:srcRect l="28342" t="62851" r="49866" b="8534"/>
          <a:stretch/>
        </p:blipFill>
        <p:spPr>
          <a:xfrm rot="16200000">
            <a:off x="5263465" y="3390948"/>
            <a:ext cx="1546440" cy="2704206"/>
          </a:xfrm>
          <a:prstGeom prst="rect">
            <a:avLst/>
          </a:prstGeom>
        </p:spPr>
      </p:pic>
      <p:sp>
        <p:nvSpPr>
          <p:cNvPr id="28" name="Content Placeholder 3">
            <a:extLst>
              <a:ext uri="{FF2B5EF4-FFF2-40B4-BE49-F238E27FC236}">
                <a16:creationId xmlns:a16="http://schemas.microsoft.com/office/drawing/2014/main" id="{1F3F10F3-BB3A-49B1-B15F-59F07B54DE4B}"/>
              </a:ext>
            </a:extLst>
          </p:cNvPr>
          <p:cNvSpPr txBox="1">
            <a:spLocks/>
          </p:cNvSpPr>
          <p:nvPr/>
        </p:nvSpPr>
        <p:spPr>
          <a:xfrm>
            <a:off x="8818203" y="5775912"/>
            <a:ext cx="2674324" cy="818290"/>
          </a:xfrm>
          <a:prstGeom prst="rect">
            <a:avLst/>
          </a:prstGeom>
        </p:spPr>
        <p:txBody>
          <a:bodyPr vert="horz" lIns="91440" tIns="45720" rIns="91440" bIns="45720" rtlCol="0" anchor="t">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0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18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9pPr>
          </a:lstStyle>
          <a:p>
            <a:pPr algn="ctr"/>
            <a:r>
              <a:rPr lang="en-US" sz="1200">
                <a:cs typeface="Calibri Light"/>
              </a:rPr>
              <a:t>Back to the kitchen, they will lay out all the food onto the table and begin prepare the food. </a:t>
            </a:r>
          </a:p>
        </p:txBody>
      </p:sp>
      <p:sp>
        <p:nvSpPr>
          <p:cNvPr id="30" name="Content Placeholder 3">
            <a:extLst>
              <a:ext uri="{FF2B5EF4-FFF2-40B4-BE49-F238E27FC236}">
                <a16:creationId xmlns:a16="http://schemas.microsoft.com/office/drawing/2014/main" id="{B3D30B11-6405-4EE7-9276-B9AB7358049C}"/>
              </a:ext>
            </a:extLst>
          </p:cNvPr>
          <p:cNvSpPr txBox="1">
            <a:spLocks/>
          </p:cNvSpPr>
          <p:nvPr/>
        </p:nvSpPr>
        <p:spPr>
          <a:xfrm>
            <a:off x="4117553" y="5726430"/>
            <a:ext cx="3842063" cy="867771"/>
          </a:xfrm>
          <a:prstGeom prst="rect">
            <a:avLst/>
          </a:prstGeom>
        </p:spPr>
        <p:txBody>
          <a:bodyPr vert="horz" lIns="91440" tIns="45720" rIns="91440" bIns="45720" rtlCol="0" anchor="t">
            <a:no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0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18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9pPr>
          </a:lstStyle>
          <a:p>
            <a:pPr algn="ctr">
              <a:buNone/>
            </a:pPr>
            <a:r>
              <a:rPr lang="en-US" sz="1100">
                <a:cs typeface="Calibri Light" panose="020F0302020204030204"/>
              </a:rPr>
              <a:t>They will cook the food on the stove with pans and pots. Ensuring that the food doesn’t burn.</a:t>
            </a:r>
          </a:p>
        </p:txBody>
      </p:sp>
      <p:pic>
        <p:nvPicPr>
          <p:cNvPr id="31" name="Picture 31" descr="A close up of text on a whiteboard&#10;&#10;Description generated with high confidence">
            <a:extLst>
              <a:ext uri="{FF2B5EF4-FFF2-40B4-BE49-F238E27FC236}">
                <a16:creationId xmlns:a16="http://schemas.microsoft.com/office/drawing/2014/main" id="{931BAA26-237F-4A02-96D8-B9755B983165}"/>
              </a:ext>
            </a:extLst>
          </p:cNvPr>
          <p:cNvPicPr>
            <a:picLocks noChangeAspect="1"/>
          </p:cNvPicPr>
          <p:nvPr/>
        </p:nvPicPr>
        <p:blipFill rotWithShape="1">
          <a:blip r:embed="rId3"/>
          <a:srcRect l="39997" t="18832" r="34534" b="24029"/>
          <a:stretch/>
        </p:blipFill>
        <p:spPr>
          <a:xfrm rot="-5340000">
            <a:off x="1518106" y="3537351"/>
            <a:ext cx="1549747" cy="2600600"/>
          </a:xfrm>
          <a:prstGeom prst="rect">
            <a:avLst/>
          </a:prstGeom>
        </p:spPr>
      </p:pic>
      <p:sp>
        <p:nvSpPr>
          <p:cNvPr id="33" name="Content Placeholder 3">
            <a:extLst>
              <a:ext uri="{FF2B5EF4-FFF2-40B4-BE49-F238E27FC236}">
                <a16:creationId xmlns:a16="http://schemas.microsoft.com/office/drawing/2014/main" id="{7D0FAFE8-FDFB-41DD-8490-CB194D321873}"/>
              </a:ext>
            </a:extLst>
          </p:cNvPr>
          <p:cNvSpPr txBox="1">
            <a:spLocks/>
          </p:cNvSpPr>
          <p:nvPr/>
        </p:nvSpPr>
        <p:spPr>
          <a:xfrm>
            <a:off x="703398" y="5855080"/>
            <a:ext cx="2674324" cy="818290"/>
          </a:xfrm>
          <a:prstGeom prst="rect">
            <a:avLst/>
          </a:prstGeom>
        </p:spPr>
        <p:txBody>
          <a:bodyPr vert="horz" lIns="91440" tIns="45720" rIns="91440" bIns="45720" rtlCol="0" anchor="t">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0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18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600" kern="1200">
                <a:solidFill>
                  <a:schemeClr val="tx1">
                    <a:lumMod val="85000"/>
                    <a:lumOff val="15000"/>
                  </a:schemeClr>
                </a:solidFill>
                <a:latin typeface="+mn-lt"/>
                <a:ea typeface="+mn-ea"/>
                <a:cs typeface="+mn-cs"/>
              </a:defRPr>
            </a:lvl9pPr>
          </a:lstStyle>
          <a:p>
            <a:pPr marL="0" indent="0" algn="ctr">
              <a:buNone/>
            </a:pPr>
            <a:r>
              <a:rPr lang="en-US" sz="1200">
                <a:cs typeface="Calibri Light"/>
              </a:rPr>
              <a:t>Final shot of the cooked food. </a:t>
            </a:r>
          </a:p>
        </p:txBody>
      </p:sp>
      <p:sp>
        <p:nvSpPr>
          <p:cNvPr id="34" name="Arrow: Right 33">
            <a:extLst>
              <a:ext uri="{FF2B5EF4-FFF2-40B4-BE49-F238E27FC236}">
                <a16:creationId xmlns:a16="http://schemas.microsoft.com/office/drawing/2014/main" id="{75AAFA6D-8BB9-466D-992F-5197672ABA98}"/>
              </a:ext>
            </a:extLst>
          </p:cNvPr>
          <p:cNvSpPr/>
          <p:nvPr/>
        </p:nvSpPr>
        <p:spPr>
          <a:xfrm>
            <a:off x="2951020" y="1729421"/>
            <a:ext cx="444019" cy="3460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Arrow: Right 34">
            <a:extLst>
              <a:ext uri="{FF2B5EF4-FFF2-40B4-BE49-F238E27FC236}">
                <a16:creationId xmlns:a16="http://schemas.microsoft.com/office/drawing/2014/main" id="{17142468-59A9-4817-B21F-1BC3DED33247}"/>
              </a:ext>
            </a:extLst>
          </p:cNvPr>
          <p:cNvSpPr/>
          <p:nvPr/>
        </p:nvSpPr>
        <p:spPr>
          <a:xfrm>
            <a:off x="5603175" y="1729421"/>
            <a:ext cx="444019" cy="3460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Arrow: Right 35">
            <a:extLst>
              <a:ext uri="{FF2B5EF4-FFF2-40B4-BE49-F238E27FC236}">
                <a16:creationId xmlns:a16="http://schemas.microsoft.com/office/drawing/2014/main" id="{4ABFA61E-DA07-4811-BFF9-ACAC4FCC0EC0}"/>
              </a:ext>
            </a:extLst>
          </p:cNvPr>
          <p:cNvSpPr/>
          <p:nvPr/>
        </p:nvSpPr>
        <p:spPr>
          <a:xfrm>
            <a:off x="8601694" y="1729421"/>
            <a:ext cx="444019" cy="3460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Arrow: Right 36">
            <a:extLst>
              <a:ext uri="{FF2B5EF4-FFF2-40B4-BE49-F238E27FC236}">
                <a16:creationId xmlns:a16="http://schemas.microsoft.com/office/drawing/2014/main" id="{E0EC4772-A244-4C11-B344-60399C14CD0D}"/>
              </a:ext>
            </a:extLst>
          </p:cNvPr>
          <p:cNvSpPr/>
          <p:nvPr/>
        </p:nvSpPr>
        <p:spPr>
          <a:xfrm flipH="1">
            <a:off x="7769115" y="4737837"/>
            <a:ext cx="733617" cy="3856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row: Right 37">
            <a:extLst>
              <a:ext uri="{FF2B5EF4-FFF2-40B4-BE49-F238E27FC236}">
                <a16:creationId xmlns:a16="http://schemas.microsoft.com/office/drawing/2014/main" id="{B4C328F8-7B74-48B8-9DB2-95344B4D5FCA}"/>
              </a:ext>
            </a:extLst>
          </p:cNvPr>
          <p:cNvSpPr/>
          <p:nvPr/>
        </p:nvSpPr>
        <p:spPr>
          <a:xfrm flipH="1">
            <a:off x="3790880" y="4708148"/>
            <a:ext cx="654448" cy="3856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Arrow: Right 38">
            <a:extLst>
              <a:ext uri="{FF2B5EF4-FFF2-40B4-BE49-F238E27FC236}">
                <a16:creationId xmlns:a16="http://schemas.microsoft.com/office/drawing/2014/main" id="{B713A209-30EB-4B70-A8EA-18D7D5266311}"/>
              </a:ext>
            </a:extLst>
          </p:cNvPr>
          <p:cNvSpPr/>
          <p:nvPr/>
        </p:nvSpPr>
        <p:spPr>
          <a:xfrm rot="16260000" flipH="1">
            <a:off x="9930814" y="3475560"/>
            <a:ext cx="604967" cy="3658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itle 1">
            <a:extLst>
              <a:ext uri="{FF2B5EF4-FFF2-40B4-BE49-F238E27FC236}">
                <a16:creationId xmlns:a16="http://schemas.microsoft.com/office/drawing/2014/main" id="{071212D2-781B-437E-A13A-216DA9D71EE5}"/>
              </a:ext>
            </a:extLst>
          </p:cNvPr>
          <p:cNvSpPr txBox="1">
            <a:spLocks/>
          </p:cNvSpPr>
          <p:nvPr/>
        </p:nvSpPr>
        <p:spPr>
          <a:xfrm>
            <a:off x="2931308" y="328049"/>
            <a:ext cx="6215331" cy="855844"/>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7200" b="1">
                <a:latin typeface="Aharoni"/>
                <a:cs typeface="Calibri Light"/>
              </a:rPr>
              <a:t>Storyboard</a:t>
            </a:r>
            <a:endParaRPr lang="en-US" sz="7200">
              <a:latin typeface="Aharoni"/>
              <a:cs typeface="Calibri Light"/>
            </a:endParaRPr>
          </a:p>
        </p:txBody>
      </p:sp>
    </p:spTree>
    <p:extLst>
      <p:ext uri="{BB962C8B-B14F-4D97-AF65-F5344CB8AC3E}">
        <p14:creationId xmlns:p14="http://schemas.microsoft.com/office/powerpoint/2010/main" val="3932646566"/>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33ACF124-275F-44F2-8DE0-0A755069829B}"/>
    </a:ext>
  </a:extLst>
</a:theme>
</file>

<file path=docProps/app.xml><?xml version="1.0" encoding="utf-8"?>
<Properties xmlns="http://schemas.openxmlformats.org/officeDocument/2006/extended-properties" xmlns:vt="http://schemas.openxmlformats.org/officeDocument/2006/docPropsVTypes">
  <Template>Metropolitan</Template>
  <Application>Microsoft Office PowerPoint</Application>
  <PresentationFormat>Widescreen</PresentationFormat>
  <Slides>4</Slides>
  <Notes>0</Notes>
  <HiddenSlides>0</HiddenSlide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Metropolitan</vt:lpstr>
      <vt:lpstr>Cook House</vt:lpstr>
      <vt:lpstr>Storyboard</vt:lpstr>
      <vt:lpstr>A common issue: What to eat?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3</cp:revision>
  <dcterms:created xsi:type="dcterms:W3CDTF">2013-07-15T20:26:40Z</dcterms:created>
  <dcterms:modified xsi:type="dcterms:W3CDTF">2019-03-18T13:45:39Z</dcterms:modified>
</cp:coreProperties>
</file>

<file path=docProps/thumbnail.jpeg>
</file>